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4" r:id="rId7"/>
    <p:sldId id="266" r:id="rId8"/>
    <p:sldId id="269" r:id="rId9"/>
    <p:sldId id="268" r:id="rId10"/>
    <p:sldId id="270" r:id="rId11"/>
    <p:sldId id="275" r:id="rId12"/>
    <p:sldId id="274" r:id="rId13"/>
    <p:sldId id="273" r:id="rId14"/>
    <p:sldId id="267" r:id="rId15"/>
    <p:sldId id="276" r:id="rId16"/>
    <p:sldId id="263" r:id="rId17"/>
    <p:sldId id="272" r:id="rId18"/>
    <p:sldId id="271" r:id="rId19"/>
    <p:sldId id="260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6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3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8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4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48AB-8442-4F33-A6F5-DFA59B5BEBBA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350B-19A8-478F-82BA-4F609F3CD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3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r="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612" y="2537517"/>
            <a:ext cx="620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PROGRAMMING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December 15</a:t>
            </a: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6977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3337" r="2358" b="1408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5612" y="2474032"/>
            <a:ext cx="62007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Century Gothic" panose="020B0502020202020204" pitchFamily="34" charset="0"/>
              </a:rPr>
              <a:t>SPOILER ALERT!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/>
              <a:t>We interrupt your regularly scheduled programming to bring you this very important public service announcement.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52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3142276"/>
            <a:ext cx="10515600" cy="33944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2" t="5737" r="26137" b="6577"/>
          <a:stretch/>
        </p:blipFill>
        <p:spPr>
          <a:xfrm>
            <a:off x="6781800" y="84751"/>
            <a:ext cx="4667250" cy="305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525" y="731935"/>
            <a:ext cx="620077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+POOL 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(2010-present)</a:t>
            </a:r>
          </a:p>
        </p:txBody>
      </p:sp>
    </p:spTree>
    <p:extLst>
      <p:ext uri="{BB962C8B-B14F-4D97-AF65-F5344CB8AC3E}">
        <p14:creationId xmlns:p14="http://schemas.microsoft.com/office/powerpoint/2010/main" val="19713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0" y="195942"/>
            <a:ext cx="4817054" cy="64528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59" y="1469572"/>
            <a:ext cx="6831269" cy="38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46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3603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673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12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9763"/>
          <a:stretch/>
        </p:blipFill>
        <p:spPr>
          <a:xfrm>
            <a:off x="-9525" y="1610623"/>
            <a:ext cx="7463325" cy="4733172"/>
          </a:xfrm>
        </p:spPr>
      </p:pic>
      <p:sp>
        <p:nvSpPr>
          <p:cNvPr id="4" name="TextBox 3"/>
          <p:cNvSpPr txBox="1"/>
          <p:nvPr/>
        </p:nvSpPr>
        <p:spPr>
          <a:xfrm>
            <a:off x="-9525" y="731935"/>
            <a:ext cx="620077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SEATTLE PUBLIC LIBRARY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1999-2004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78" y="2308120"/>
            <a:ext cx="5665665" cy="32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330"/>
            <a:ext cx="6662058" cy="44413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253330"/>
            <a:ext cx="5921829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48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9525" y="731935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Why design anything in the first place?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5263" y="4626510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YOU, AS A DESIGNER = OPTIMISTIC FOR A BETTER WORLD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5263" y="2069515"/>
            <a:ext cx="855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CURRENT WORLD + NEW POSITIVE IDEA =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2357" y="3407095"/>
            <a:ext cx="880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IDEAS = JOYFUL + HAPPY, then DESIGN = JOYFUL + HAPPY</a:t>
            </a:r>
          </a:p>
        </p:txBody>
      </p:sp>
    </p:spTree>
    <p:extLst>
      <p:ext uri="{BB962C8B-B14F-4D97-AF65-F5344CB8AC3E}">
        <p14:creationId xmlns:p14="http://schemas.microsoft.com/office/powerpoint/2010/main" val="860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12580"/>
          <a:stretch/>
        </p:blipFill>
        <p:spPr>
          <a:xfrm>
            <a:off x="254770" y="830179"/>
            <a:ext cx="9260102" cy="5197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2256" y="1782394"/>
            <a:ext cx="24223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Shout Out to: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GE, Apple, Grumpy Cat, Architecture for Dogs, TYIN Architects, FAMILY, PlayLab, Arup; OMA, REX; </a:t>
            </a:r>
            <a:r>
              <a:rPr lang="en-US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ArchDaily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Deezen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Bustler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Architizer</a:t>
            </a:r>
            <a:endParaRPr lang="en-US" sz="16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8"/>
          <a:stretch/>
        </p:blipFill>
        <p:spPr>
          <a:xfrm>
            <a:off x="0" y="1690687"/>
            <a:ext cx="5200650" cy="34956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690687"/>
            <a:ext cx="69913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36" y="948327"/>
            <a:ext cx="44704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36" y="3671900"/>
            <a:ext cx="4470400" cy="2944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00" y="931998"/>
            <a:ext cx="2547257" cy="254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79" y="3671900"/>
            <a:ext cx="3926501" cy="2944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1. Client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/>
          <a:stretch/>
        </p:blipFill>
        <p:spPr>
          <a:xfrm>
            <a:off x="-9525" y="0"/>
            <a:ext cx="12201525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47611" y="3136612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Keep the Public in mind!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25" y="731935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2. Project Goals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2" y="1354540"/>
            <a:ext cx="7267572" cy="5228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48" y="1439239"/>
            <a:ext cx="3431728" cy="51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24" y="731935"/>
            <a:ext cx="682741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3. Develop Facility Requirements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1907" b="3548"/>
          <a:stretch/>
        </p:blipFill>
        <p:spPr>
          <a:xfrm>
            <a:off x="786063" y="1494043"/>
            <a:ext cx="6031832" cy="516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/>
          <a:stretch/>
        </p:blipFill>
        <p:spPr>
          <a:xfrm>
            <a:off x="7620000" y="142428"/>
            <a:ext cx="4404580" cy="65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9" b="1"/>
          <a:stretch/>
        </p:blipFill>
        <p:spPr>
          <a:xfrm>
            <a:off x="3921529" y="1651507"/>
            <a:ext cx="4356197" cy="4281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525" y="731935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4. Information Gathering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 b="58549"/>
          <a:stretch/>
        </p:blipFill>
        <p:spPr>
          <a:xfrm>
            <a:off x="151433" y="1651507"/>
            <a:ext cx="4356197" cy="4281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5" b="38900"/>
          <a:stretch/>
        </p:blipFill>
        <p:spPr>
          <a:xfrm>
            <a:off x="7691625" y="1651507"/>
            <a:ext cx="4356197" cy="1925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63" y="3577388"/>
            <a:ext cx="3914475" cy="30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25" y="731935"/>
            <a:ext cx="8287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5. Deliverables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5" y="1620252"/>
            <a:ext cx="5165558" cy="36578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55" y="2037348"/>
            <a:ext cx="6479259" cy="2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139</Words>
  <Application>Microsoft Office PowerPoint</Application>
  <PresentationFormat>Widescreen</PresentationFormat>
  <Paragraphs>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kao7</dc:creator>
  <cp:lastModifiedBy>Kao, Peter</cp:lastModifiedBy>
  <cp:revision>67</cp:revision>
  <dcterms:created xsi:type="dcterms:W3CDTF">2016-12-15T13:42:54Z</dcterms:created>
  <dcterms:modified xsi:type="dcterms:W3CDTF">2016-12-19T14:50:06Z</dcterms:modified>
</cp:coreProperties>
</file>